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Lst>
  <p:sldSz cx="9134475" cy="12179300" type="ledg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50" d="100"/>
          <a:sy n="50" d="100"/>
        </p:scale>
        <p:origin x="147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086" y="1993233"/>
            <a:ext cx="7764304" cy="4240201"/>
          </a:xfrm>
        </p:spPr>
        <p:txBody>
          <a:bodyPr anchor="b"/>
          <a:lstStyle>
            <a:lvl1pPr algn="ctr">
              <a:defRPr sz="5994"/>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1810" y="6396953"/>
            <a:ext cx="6850856" cy="2940511"/>
          </a:xfrm>
        </p:spPr>
        <p:txBody>
          <a:bodyPr/>
          <a:lstStyle>
            <a:lvl1pPr marL="0" indent="0" algn="ctr">
              <a:buNone/>
              <a:defRPr sz="2398"/>
            </a:lvl1pPr>
            <a:lvl2pPr marL="456743" indent="0" algn="ctr">
              <a:buNone/>
              <a:defRPr sz="1998"/>
            </a:lvl2pPr>
            <a:lvl3pPr marL="913486" indent="0" algn="ctr">
              <a:buNone/>
              <a:defRPr sz="1798"/>
            </a:lvl3pPr>
            <a:lvl4pPr marL="1370228" indent="0" algn="ctr">
              <a:buNone/>
              <a:defRPr sz="1598"/>
            </a:lvl4pPr>
            <a:lvl5pPr marL="1826971" indent="0" algn="ctr">
              <a:buNone/>
              <a:defRPr sz="1598"/>
            </a:lvl5pPr>
            <a:lvl6pPr marL="2283714" indent="0" algn="ctr">
              <a:buNone/>
              <a:defRPr sz="1598"/>
            </a:lvl6pPr>
            <a:lvl7pPr marL="2740457" indent="0" algn="ctr">
              <a:buNone/>
              <a:defRPr sz="1598"/>
            </a:lvl7pPr>
            <a:lvl8pPr marL="3197200" indent="0" algn="ctr">
              <a:buNone/>
              <a:defRPr sz="1598"/>
            </a:lvl8pPr>
            <a:lvl9pPr marL="3653942" indent="0" algn="ctr">
              <a:buNone/>
              <a:defRPr sz="1598"/>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591E55A-DA0B-4BD3-ABB6-7CC75B91118F}" type="datetimeFigureOut">
              <a:rPr lang="es-MX" smtClean="0"/>
              <a:t>24/08/2022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1E8CB9E-5D5D-473F-A532-A0A4A5AD6BC2}" type="slidenum">
              <a:rPr lang="es-MX" smtClean="0"/>
              <a:t>‹Nº›</a:t>
            </a:fld>
            <a:endParaRPr lang="es-MX"/>
          </a:p>
        </p:txBody>
      </p:sp>
    </p:spTree>
    <p:extLst>
      <p:ext uri="{BB962C8B-B14F-4D97-AF65-F5344CB8AC3E}">
        <p14:creationId xmlns:p14="http://schemas.microsoft.com/office/powerpoint/2010/main" val="1192285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91E55A-DA0B-4BD3-ABB6-7CC75B91118F}" type="datetimeFigureOut">
              <a:rPr lang="es-MX" smtClean="0"/>
              <a:t>24/08/2022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1E8CB9E-5D5D-473F-A532-A0A4A5AD6BC2}" type="slidenum">
              <a:rPr lang="es-MX" smtClean="0"/>
              <a:t>‹Nº›</a:t>
            </a:fld>
            <a:endParaRPr lang="es-MX"/>
          </a:p>
        </p:txBody>
      </p:sp>
    </p:spTree>
    <p:extLst>
      <p:ext uri="{BB962C8B-B14F-4D97-AF65-F5344CB8AC3E}">
        <p14:creationId xmlns:p14="http://schemas.microsoft.com/office/powerpoint/2010/main" val="4018056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6859" y="648435"/>
            <a:ext cx="1969621" cy="1032139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7995" y="648435"/>
            <a:ext cx="5794683" cy="1032139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91E55A-DA0B-4BD3-ABB6-7CC75B91118F}" type="datetimeFigureOut">
              <a:rPr lang="es-MX" smtClean="0"/>
              <a:t>24/08/2022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1E8CB9E-5D5D-473F-A532-A0A4A5AD6BC2}" type="slidenum">
              <a:rPr lang="es-MX" smtClean="0"/>
              <a:t>‹Nº›</a:t>
            </a:fld>
            <a:endParaRPr lang="es-MX"/>
          </a:p>
        </p:txBody>
      </p:sp>
    </p:spTree>
    <p:extLst>
      <p:ext uri="{BB962C8B-B14F-4D97-AF65-F5344CB8AC3E}">
        <p14:creationId xmlns:p14="http://schemas.microsoft.com/office/powerpoint/2010/main" val="2114912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91E55A-DA0B-4BD3-ABB6-7CC75B91118F}" type="datetimeFigureOut">
              <a:rPr lang="es-MX" smtClean="0"/>
              <a:t>24/08/2022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1E8CB9E-5D5D-473F-A532-A0A4A5AD6BC2}" type="slidenum">
              <a:rPr lang="es-MX" smtClean="0"/>
              <a:t>‹Nº›</a:t>
            </a:fld>
            <a:endParaRPr lang="es-MX"/>
          </a:p>
        </p:txBody>
      </p:sp>
    </p:spTree>
    <p:extLst>
      <p:ext uri="{BB962C8B-B14F-4D97-AF65-F5344CB8AC3E}">
        <p14:creationId xmlns:p14="http://schemas.microsoft.com/office/powerpoint/2010/main" val="1411262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238" y="3036371"/>
            <a:ext cx="7878485" cy="5066250"/>
          </a:xfrm>
        </p:spPr>
        <p:txBody>
          <a:bodyPr anchor="b"/>
          <a:lstStyle>
            <a:lvl1pPr>
              <a:defRPr sz="5994"/>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238" y="8150549"/>
            <a:ext cx="7878485" cy="2664221"/>
          </a:xfrm>
        </p:spPr>
        <p:txBody>
          <a:bodyPr/>
          <a:lstStyle>
            <a:lvl1pPr marL="0" indent="0">
              <a:buNone/>
              <a:defRPr sz="2398">
                <a:solidFill>
                  <a:schemeClr val="tx1"/>
                </a:solidFill>
              </a:defRPr>
            </a:lvl1pPr>
            <a:lvl2pPr marL="456743" indent="0">
              <a:buNone/>
              <a:defRPr sz="1998">
                <a:solidFill>
                  <a:schemeClr val="tx1">
                    <a:tint val="75000"/>
                  </a:schemeClr>
                </a:solidFill>
              </a:defRPr>
            </a:lvl2pPr>
            <a:lvl3pPr marL="913486" indent="0">
              <a:buNone/>
              <a:defRPr sz="1798">
                <a:solidFill>
                  <a:schemeClr val="tx1">
                    <a:tint val="75000"/>
                  </a:schemeClr>
                </a:solidFill>
              </a:defRPr>
            </a:lvl3pPr>
            <a:lvl4pPr marL="1370228" indent="0">
              <a:buNone/>
              <a:defRPr sz="1598">
                <a:solidFill>
                  <a:schemeClr val="tx1">
                    <a:tint val="75000"/>
                  </a:schemeClr>
                </a:solidFill>
              </a:defRPr>
            </a:lvl4pPr>
            <a:lvl5pPr marL="1826971" indent="0">
              <a:buNone/>
              <a:defRPr sz="1598">
                <a:solidFill>
                  <a:schemeClr val="tx1">
                    <a:tint val="75000"/>
                  </a:schemeClr>
                </a:solidFill>
              </a:defRPr>
            </a:lvl5pPr>
            <a:lvl6pPr marL="2283714" indent="0">
              <a:buNone/>
              <a:defRPr sz="1598">
                <a:solidFill>
                  <a:schemeClr val="tx1">
                    <a:tint val="75000"/>
                  </a:schemeClr>
                </a:solidFill>
              </a:defRPr>
            </a:lvl6pPr>
            <a:lvl7pPr marL="2740457" indent="0">
              <a:buNone/>
              <a:defRPr sz="1598">
                <a:solidFill>
                  <a:schemeClr val="tx1">
                    <a:tint val="75000"/>
                  </a:schemeClr>
                </a:solidFill>
              </a:defRPr>
            </a:lvl7pPr>
            <a:lvl8pPr marL="3197200" indent="0">
              <a:buNone/>
              <a:defRPr sz="1598">
                <a:solidFill>
                  <a:schemeClr val="tx1">
                    <a:tint val="75000"/>
                  </a:schemeClr>
                </a:solidFill>
              </a:defRPr>
            </a:lvl8pPr>
            <a:lvl9pPr marL="3653942" indent="0">
              <a:buNone/>
              <a:defRPr sz="1598">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591E55A-DA0B-4BD3-ABB6-7CC75B91118F}" type="datetimeFigureOut">
              <a:rPr lang="es-MX" smtClean="0"/>
              <a:t>24/08/2022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1E8CB9E-5D5D-473F-A532-A0A4A5AD6BC2}" type="slidenum">
              <a:rPr lang="es-MX" smtClean="0"/>
              <a:t>‹Nº›</a:t>
            </a:fld>
            <a:endParaRPr lang="es-MX"/>
          </a:p>
        </p:txBody>
      </p:sp>
    </p:spTree>
    <p:extLst>
      <p:ext uri="{BB962C8B-B14F-4D97-AF65-F5344CB8AC3E}">
        <p14:creationId xmlns:p14="http://schemas.microsoft.com/office/powerpoint/2010/main" val="1055290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7995" y="3242175"/>
            <a:ext cx="3882152" cy="772765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4328" y="3242175"/>
            <a:ext cx="3882152" cy="772765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591E55A-DA0B-4BD3-ABB6-7CC75B91118F}" type="datetimeFigureOut">
              <a:rPr lang="es-MX" smtClean="0"/>
              <a:t>24/08/2022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1E8CB9E-5D5D-473F-A532-A0A4A5AD6BC2}" type="slidenum">
              <a:rPr lang="es-MX" smtClean="0"/>
              <a:t>‹Nº›</a:t>
            </a:fld>
            <a:endParaRPr lang="es-MX"/>
          </a:p>
        </p:txBody>
      </p:sp>
    </p:spTree>
    <p:extLst>
      <p:ext uri="{BB962C8B-B14F-4D97-AF65-F5344CB8AC3E}">
        <p14:creationId xmlns:p14="http://schemas.microsoft.com/office/powerpoint/2010/main" val="569521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185" y="648437"/>
            <a:ext cx="7878485" cy="235410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186" y="2985621"/>
            <a:ext cx="3864310" cy="1463207"/>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s-ES"/>
              <a:t>Haga clic para modificar los estilos de texto del patrón</a:t>
            </a:r>
          </a:p>
        </p:txBody>
      </p:sp>
      <p:sp>
        <p:nvSpPr>
          <p:cNvPr id="4" name="Content Placeholder 3"/>
          <p:cNvSpPr>
            <a:spLocks noGrp="1"/>
          </p:cNvSpPr>
          <p:nvPr>
            <p:ph sz="half" idx="2"/>
          </p:nvPr>
        </p:nvSpPr>
        <p:spPr>
          <a:xfrm>
            <a:off x="629186" y="4448828"/>
            <a:ext cx="3864310" cy="654355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4328" y="2985621"/>
            <a:ext cx="3883342" cy="1463207"/>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s-ES"/>
              <a:t>Haga clic para modificar los estilos de texto del patrón</a:t>
            </a:r>
          </a:p>
        </p:txBody>
      </p:sp>
      <p:sp>
        <p:nvSpPr>
          <p:cNvPr id="6" name="Content Placeholder 5"/>
          <p:cNvSpPr>
            <a:spLocks noGrp="1"/>
          </p:cNvSpPr>
          <p:nvPr>
            <p:ph sz="quarter" idx="4"/>
          </p:nvPr>
        </p:nvSpPr>
        <p:spPr>
          <a:xfrm>
            <a:off x="4624328" y="4448828"/>
            <a:ext cx="3883342" cy="654355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591E55A-DA0B-4BD3-ABB6-7CC75B91118F}" type="datetimeFigureOut">
              <a:rPr lang="es-MX" smtClean="0"/>
              <a:t>24/08/2022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71E8CB9E-5D5D-473F-A532-A0A4A5AD6BC2}" type="slidenum">
              <a:rPr lang="es-MX" smtClean="0"/>
              <a:t>‹Nº›</a:t>
            </a:fld>
            <a:endParaRPr lang="es-MX"/>
          </a:p>
        </p:txBody>
      </p:sp>
    </p:spTree>
    <p:extLst>
      <p:ext uri="{BB962C8B-B14F-4D97-AF65-F5344CB8AC3E}">
        <p14:creationId xmlns:p14="http://schemas.microsoft.com/office/powerpoint/2010/main" val="2901259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591E55A-DA0B-4BD3-ABB6-7CC75B91118F}" type="datetimeFigureOut">
              <a:rPr lang="es-MX" smtClean="0"/>
              <a:t>24/08/2022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71E8CB9E-5D5D-473F-A532-A0A4A5AD6BC2}" type="slidenum">
              <a:rPr lang="es-MX" smtClean="0"/>
              <a:t>‹Nº›</a:t>
            </a:fld>
            <a:endParaRPr lang="es-MX"/>
          </a:p>
        </p:txBody>
      </p:sp>
    </p:spTree>
    <p:extLst>
      <p:ext uri="{BB962C8B-B14F-4D97-AF65-F5344CB8AC3E}">
        <p14:creationId xmlns:p14="http://schemas.microsoft.com/office/powerpoint/2010/main" val="2526972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91E55A-DA0B-4BD3-ABB6-7CC75B91118F}" type="datetimeFigureOut">
              <a:rPr lang="es-MX" smtClean="0"/>
              <a:t>24/08/2022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71E8CB9E-5D5D-473F-A532-A0A4A5AD6BC2}" type="slidenum">
              <a:rPr lang="es-MX" smtClean="0"/>
              <a:t>‹Nº›</a:t>
            </a:fld>
            <a:endParaRPr lang="es-MX"/>
          </a:p>
        </p:txBody>
      </p:sp>
    </p:spTree>
    <p:extLst>
      <p:ext uri="{BB962C8B-B14F-4D97-AF65-F5344CB8AC3E}">
        <p14:creationId xmlns:p14="http://schemas.microsoft.com/office/powerpoint/2010/main" val="3036897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185" y="811953"/>
            <a:ext cx="2946106" cy="2841837"/>
          </a:xfrm>
        </p:spPr>
        <p:txBody>
          <a:bodyPr anchor="b"/>
          <a:lstStyle>
            <a:lvl1pPr>
              <a:defRPr sz="3197"/>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3342" y="1753596"/>
            <a:ext cx="4624328" cy="8655197"/>
          </a:xfrm>
        </p:spPr>
        <p:txBody>
          <a:bodyPr/>
          <a:lstStyle>
            <a:lvl1pPr>
              <a:defRPr sz="3197"/>
            </a:lvl1pPr>
            <a:lvl2pPr>
              <a:defRPr sz="2797"/>
            </a:lvl2pPr>
            <a:lvl3pPr>
              <a:defRPr sz="2398"/>
            </a:lvl3pPr>
            <a:lvl4pPr>
              <a:defRPr sz="1998"/>
            </a:lvl4pPr>
            <a:lvl5pPr>
              <a:defRPr sz="1998"/>
            </a:lvl5pPr>
            <a:lvl6pPr>
              <a:defRPr sz="1998"/>
            </a:lvl6pPr>
            <a:lvl7pPr>
              <a:defRPr sz="1998"/>
            </a:lvl7pPr>
            <a:lvl8pPr>
              <a:defRPr sz="1998"/>
            </a:lvl8pPr>
            <a:lvl9pPr>
              <a:defRPr sz="1998"/>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185" y="3653790"/>
            <a:ext cx="2946106" cy="676909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591E55A-DA0B-4BD3-ABB6-7CC75B91118F}" type="datetimeFigureOut">
              <a:rPr lang="es-MX" smtClean="0"/>
              <a:t>24/08/2022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1E8CB9E-5D5D-473F-A532-A0A4A5AD6BC2}" type="slidenum">
              <a:rPr lang="es-MX" smtClean="0"/>
              <a:t>‹Nº›</a:t>
            </a:fld>
            <a:endParaRPr lang="es-MX"/>
          </a:p>
        </p:txBody>
      </p:sp>
    </p:spTree>
    <p:extLst>
      <p:ext uri="{BB962C8B-B14F-4D97-AF65-F5344CB8AC3E}">
        <p14:creationId xmlns:p14="http://schemas.microsoft.com/office/powerpoint/2010/main" val="3417336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185" y="811953"/>
            <a:ext cx="2946106" cy="2841837"/>
          </a:xfrm>
        </p:spPr>
        <p:txBody>
          <a:bodyPr anchor="b"/>
          <a:lstStyle>
            <a:lvl1pPr>
              <a:defRPr sz="3197"/>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3342" y="1753596"/>
            <a:ext cx="4624328" cy="8655197"/>
          </a:xfrm>
        </p:spPr>
        <p:txBody>
          <a:bodyPr anchor="t"/>
          <a:lstStyle>
            <a:lvl1pPr marL="0" indent="0">
              <a:buNone/>
              <a:defRPr sz="3197"/>
            </a:lvl1pPr>
            <a:lvl2pPr marL="456743" indent="0">
              <a:buNone/>
              <a:defRPr sz="2797"/>
            </a:lvl2pPr>
            <a:lvl3pPr marL="913486" indent="0">
              <a:buNone/>
              <a:defRPr sz="2398"/>
            </a:lvl3pPr>
            <a:lvl4pPr marL="1370228" indent="0">
              <a:buNone/>
              <a:defRPr sz="1998"/>
            </a:lvl4pPr>
            <a:lvl5pPr marL="1826971" indent="0">
              <a:buNone/>
              <a:defRPr sz="1998"/>
            </a:lvl5pPr>
            <a:lvl6pPr marL="2283714" indent="0">
              <a:buNone/>
              <a:defRPr sz="1998"/>
            </a:lvl6pPr>
            <a:lvl7pPr marL="2740457" indent="0">
              <a:buNone/>
              <a:defRPr sz="1998"/>
            </a:lvl7pPr>
            <a:lvl8pPr marL="3197200" indent="0">
              <a:buNone/>
              <a:defRPr sz="1998"/>
            </a:lvl8pPr>
            <a:lvl9pPr marL="3653942" indent="0">
              <a:buNone/>
              <a:defRPr sz="1998"/>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185" y="3653790"/>
            <a:ext cx="2946106" cy="676909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591E55A-DA0B-4BD3-ABB6-7CC75B91118F}" type="datetimeFigureOut">
              <a:rPr lang="es-MX" smtClean="0"/>
              <a:t>24/08/2022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1E8CB9E-5D5D-473F-A532-A0A4A5AD6BC2}" type="slidenum">
              <a:rPr lang="es-MX" smtClean="0"/>
              <a:t>‹Nº›</a:t>
            </a:fld>
            <a:endParaRPr lang="es-MX"/>
          </a:p>
        </p:txBody>
      </p:sp>
    </p:spTree>
    <p:extLst>
      <p:ext uri="{BB962C8B-B14F-4D97-AF65-F5344CB8AC3E}">
        <p14:creationId xmlns:p14="http://schemas.microsoft.com/office/powerpoint/2010/main" val="3391067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7995" y="648437"/>
            <a:ext cx="7878485" cy="235410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7995" y="3242175"/>
            <a:ext cx="7878485" cy="772765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7995" y="11288409"/>
            <a:ext cx="2055257" cy="648435"/>
          </a:xfrm>
          <a:prstGeom prst="rect">
            <a:avLst/>
          </a:prstGeom>
        </p:spPr>
        <p:txBody>
          <a:bodyPr vert="horz" lIns="91440" tIns="45720" rIns="91440" bIns="45720" rtlCol="0" anchor="ctr"/>
          <a:lstStyle>
            <a:lvl1pPr algn="l">
              <a:defRPr sz="1199">
                <a:solidFill>
                  <a:schemeClr val="tx1">
                    <a:tint val="75000"/>
                  </a:schemeClr>
                </a:solidFill>
              </a:defRPr>
            </a:lvl1pPr>
          </a:lstStyle>
          <a:p>
            <a:fld id="{4591E55A-DA0B-4BD3-ABB6-7CC75B91118F}" type="datetimeFigureOut">
              <a:rPr lang="es-MX" smtClean="0"/>
              <a:t>24/08/2022</a:t>
            </a:fld>
            <a:endParaRPr lang="es-MX"/>
          </a:p>
        </p:txBody>
      </p:sp>
      <p:sp>
        <p:nvSpPr>
          <p:cNvPr id="5" name="Footer Placeholder 4"/>
          <p:cNvSpPr>
            <a:spLocks noGrp="1"/>
          </p:cNvSpPr>
          <p:nvPr>
            <p:ph type="ftr" sz="quarter" idx="3"/>
          </p:nvPr>
        </p:nvSpPr>
        <p:spPr>
          <a:xfrm>
            <a:off x="3025795" y="11288409"/>
            <a:ext cx="3082885" cy="648435"/>
          </a:xfrm>
          <a:prstGeom prst="rect">
            <a:avLst/>
          </a:prstGeom>
        </p:spPr>
        <p:txBody>
          <a:bodyPr vert="horz" lIns="91440" tIns="45720" rIns="91440" bIns="45720" rtlCol="0" anchor="ctr"/>
          <a:lstStyle>
            <a:lvl1pPr algn="ctr">
              <a:defRPr sz="1199">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1223" y="11288409"/>
            <a:ext cx="2055257" cy="648435"/>
          </a:xfrm>
          <a:prstGeom prst="rect">
            <a:avLst/>
          </a:prstGeom>
        </p:spPr>
        <p:txBody>
          <a:bodyPr vert="horz" lIns="91440" tIns="45720" rIns="91440" bIns="45720" rtlCol="0" anchor="ctr"/>
          <a:lstStyle>
            <a:lvl1pPr algn="r">
              <a:defRPr sz="1199">
                <a:solidFill>
                  <a:schemeClr val="tx1">
                    <a:tint val="75000"/>
                  </a:schemeClr>
                </a:solidFill>
              </a:defRPr>
            </a:lvl1pPr>
          </a:lstStyle>
          <a:p>
            <a:fld id="{71E8CB9E-5D5D-473F-A532-A0A4A5AD6BC2}" type="slidenum">
              <a:rPr lang="es-MX" smtClean="0"/>
              <a:t>‹Nº›</a:t>
            </a:fld>
            <a:endParaRPr lang="es-MX"/>
          </a:p>
        </p:txBody>
      </p:sp>
    </p:spTree>
    <p:extLst>
      <p:ext uri="{BB962C8B-B14F-4D97-AF65-F5344CB8AC3E}">
        <p14:creationId xmlns:p14="http://schemas.microsoft.com/office/powerpoint/2010/main" val="12503055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3486" rtl="0" eaLnBrk="1" latinLnBrk="0" hangingPunct="1">
        <a:lnSpc>
          <a:spcPct val="90000"/>
        </a:lnSpc>
        <a:spcBef>
          <a:spcPct val="0"/>
        </a:spcBef>
        <a:buNone/>
        <a:defRPr sz="4396" kern="1200">
          <a:solidFill>
            <a:schemeClr val="tx1"/>
          </a:solidFill>
          <a:latin typeface="+mj-lt"/>
          <a:ea typeface="+mj-ea"/>
          <a:cs typeface="+mj-cs"/>
        </a:defRPr>
      </a:lvl1pPr>
    </p:titleStyle>
    <p:bodyStyle>
      <a:lvl1pPr marL="228371" indent="-228371" algn="l" defTabSz="913486" rtl="0" eaLnBrk="1" latinLnBrk="0" hangingPunct="1">
        <a:lnSpc>
          <a:spcPct val="90000"/>
        </a:lnSpc>
        <a:spcBef>
          <a:spcPts val="999"/>
        </a:spcBef>
        <a:buFont typeface="Arial" panose="020B0604020202020204" pitchFamily="34" charset="0"/>
        <a:buChar char="•"/>
        <a:defRPr sz="2797" kern="1200">
          <a:solidFill>
            <a:schemeClr val="tx1"/>
          </a:solidFill>
          <a:latin typeface="+mn-lt"/>
          <a:ea typeface="+mn-ea"/>
          <a:cs typeface="+mn-cs"/>
        </a:defRPr>
      </a:lvl1pPr>
      <a:lvl2pPr marL="685114" indent="-228371" algn="l" defTabSz="913486"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1857" indent="-228371" algn="l" defTabSz="913486"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600"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343"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085"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8828"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571"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314"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486" rtl="0" eaLnBrk="1" latinLnBrk="0" hangingPunct="1">
        <a:defRPr sz="1798" kern="1200">
          <a:solidFill>
            <a:schemeClr val="tx1"/>
          </a:solidFill>
          <a:latin typeface="+mn-lt"/>
          <a:ea typeface="+mn-ea"/>
          <a:cs typeface="+mn-cs"/>
        </a:defRPr>
      </a:lvl1pPr>
      <a:lvl2pPr marL="456743" algn="l" defTabSz="913486" rtl="0" eaLnBrk="1" latinLnBrk="0" hangingPunct="1">
        <a:defRPr sz="1798" kern="1200">
          <a:solidFill>
            <a:schemeClr val="tx1"/>
          </a:solidFill>
          <a:latin typeface="+mn-lt"/>
          <a:ea typeface="+mn-ea"/>
          <a:cs typeface="+mn-cs"/>
        </a:defRPr>
      </a:lvl2pPr>
      <a:lvl3pPr marL="913486" algn="l" defTabSz="913486" rtl="0" eaLnBrk="1" latinLnBrk="0" hangingPunct="1">
        <a:defRPr sz="1798" kern="1200">
          <a:solidFill>
            <a:schemeClr val="tx1"/>
          </a:solidFill>
          <a:latin typeface="+mn-lt"/>
          <a:ea typeface="+mn-ea"/>
          <a:cs typeface="+mn-cs"/>
        </a:defRPr>
      </a:lvl3pPr>
      <a:lvl4pPr marL="1370228" algn="l" defTabSz="913486" rtl="0" eaLnBrk="1" latinLnBrk="0" hangingPunct="1">
        <a:defRPr sz="1798" kern="1200">
          <a:solidFill>
            <a:schemeClr val="tx1"/>
          </a:solidFill>
          <a:latin typeface="+mn-lt"/>
          <a:ea typeface="+mn-ea"/>
          <a:cs typeface="+mn-cs"/>
        </a:defRPr>
      </a:lvl4pPr>
      <a:lvl5pPr marL="1826971" algn="l" defTabSz="913486" rtl="0" eaLnBrk="1" latinLnBrk="0" hangingPunct="1">
        <a:defRPr sz="1798" kern="1200">
          <a:solidFill>
            <a:schemeClr val="tx1"/>
          </a:solidFill>
          <a:latin typeface="+mn-lt"/>
          <a:ea typeface="+mn-ea"/>
          <a:cs typeface="+mn-cs"/>
        </a:defRPr>
      </a:lvl5pPr>
      <a:lvl6pPr marL="2283714" algn="l" defTabSz="913486" rtl="0" eaLnBrk="1" latinLnBrk="0" hangingPunct="1">
        <a:defRPr sz="1798" kern="1200">
          <a:solidFill>
            <a:schemeClr val="tx1"/>
          </a:solidFill>
          <a:latin typeface="+mn-lt"/>
          <a:ea typeface="+mn-ea"/>
          <a:cs typeface="+mn-cs"/>
        </a:defRPr>
      </a:lvl6pPr>
      <a:lvl7pPr marL="2740457" algn="l" defTabSz="913486" rtl="0" eaLnBrk="1" latinLnBrk="0" hangingPunct="1">
        <a:defRPr sz="1798" kern="1200">
          <a:solidFill>
            <a:schemeClr val="tx1"/>
          </a:solidFill>
          <a:latin typeface="+mn-lt"/>
          <a:ea typeface="+mn-ea"/>
          <a:cs typeface="+mn-cs"/>
        </a:defRPr>
      </a:lvl7pPr>
      <a:lvl8pPr marL="3197200" algn="l" defTabSz="913486" rtl="0" eaLnBrk="1" latinLnBrk="0" hangingPunct="1">
        <a:defRPr sz="1798" kern="1200">
          <a:solidFill>
            <a:schemeClr val="tx1"/>
          </a:solidFill>
          <a:latin typeface="+mn-lt"/>
          <a:ea typeface="+mn-ea"/>
          <a:cs typeface="+mn-cs"/>
        </a:defRPr>
      </a:lvl8pPr>
      <a:lvl9pPr marL="3653942" algn="l" defTabSz="913486" rtl="0" eaLnBrk="1" latinLnBrk="0" hangingPunct="1">
        <a:defRPr sz="17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6E6B35-E4B5-3565-786C-521A02F0764A}"/>
              </a:ext>
            </a:extLst>
          </p:cNvPr>
          <p:cNvSpPr>
            <a:spLocks noGrp="1"/>
          </p:cNvSpPr>
          <p:nvPr>
            <p:ph type="ctrTitle"/>
          </p:nvPr>
        </p:nvSpPr>
        <p:spPr/>
        <p:txBody>
          <a:bodyPr/>
          <a:lstStyle/>
          <a:p>
            <a:endParaRPr lang="es-MX"/>
          </a:p>
        </p:txBody>
      </p:sp>
      <p:sp>
        <p:nvSpPr>
          <p:cNvPr id="3" name="Subtítulo 2">
            <a:extLst>
              <a:ext uri="{FF2B5EF4-FFF2-40B4-BE49-F238E27FC236}">
                <a16:creationId xmlns:a16="http://schemas.microsoft.com/office/drawing/2014/main" id="{F3937D53-7CA2-F0F3-B058-E2034B97E106}"/>
              </a:ext>
            </a:extLst>
          </p:cNvPr>
          <p:cNvSpPr>
            <a:spLocks noGrp="1"/>
          </p:cNvSpPr>
          <p:nvPr>
            <p:ph type="subTitle" idx="1"/>
          </p:nvPr>
        </p:nvSpPr>
        <p:spPr/>
        <p:txBody>
          <a:bodyPr/>
          <a:lstStyle/>
          <a:p>
            <a:endParaRPr lang="es-MX"/>
          </a:p>
        </p:txBody>
      </p:sp>
      <p:pic>
        <p:nvPicPr>
          <p:cNvPr id="5" name="Imagen 4" descr="Patrón de fondo blanco con un adorno en la parte superior con degrado de colores en rojo, naranja, verde.">
            <a:extLst>
              <a:ext uri="{FF2B5EF4-FFF2-40B4-BE49-F238E27FC236}">
                <a16:creationId xmlns:a16="http://schemas.microsoft.com/office/drawing/2014/main" id="{3F6F6977-78F8-981E-B9CF-1184F9D56E49}"/>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 y="0"/>
            <a:ext cx="9132094" cy="12179300"/>
          </a:xfrm>
          <a:prstGeom prst="rect">
            <a:avLst/>
          </a:prstGeom>
        </p:spPr>
      </p:pic>
      <p:sp>
        <p:nvSpPr>
          <p:cNvPr id="6" name="7 Rectángulo">
            <a:extLst>
              <a:ext uri="{FF2B5EF4-FFF2-40B4-BE49-F238E27FC236}">
                <a16:creationId xmlns:a16="http://schemas.microsoft.com/office/drawing/2014/main" id="{89EBD26A-DBB7-4E49-17BC-7B89248618B0}"/>
              </a:ext>
            </a:extLst>
          </p:cNvPr>
          <p:cNvSpPr>
            <a:spLocks noChangeArrowheads="1"/>
          </p:cNvSpPr>
          <p:nvPr/>
        </p:nvSpPr>
        <p:spPr bwMode="auto">
          <a:xfrm>
            <a:off x="4742415" y="1254912"/>
            <a:ext cx="4001536" cy="1086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s-MX" altLang="es-MX" sz="2000" b="1" dirty="0">
                <a:effectLst>
                  <a:outerShdw blurRad="38100" dist="38100" dir="2700000" algn="tl">
                    <a:srgbClr val="000000">
                      <a:alpha val="43137"/>
                    </a:srgbClr>
                  </a:outerShdw>
                </a:effectLst>
                <a:latin typeface="Arial Black" panose="020B0A04020102020204" pitchFamily="34" charset="0"/>
              </a:rPr>
              <a:t>CANTO A NUEVO LEÓN</a:t>
            </a:r>
          </a:p>
          <a:p>
            <a:pPr algn="ctr" eaLnBrk="1" hangingPunct="1"/>
            <a:r>
              <a:rPr lang="es-MX" altLang="es-MX" sz="2000" b="1" dirty="0">
                <a:effectLst>
                  <a:outerShdw blurRad="38100" dist="38100" dir="2700000" algn="tl">
                    <a:srgbClr val="000000">
                      <a:alpha val="43137"/>
                    </a:srgbClr>
                  </a:outerShdw>
                </a:effectLst>
                <a:latin typeface="Arial Black" panose="020B0A04020102020204" pitchFamily="34" charset="0"/>
              </a:rPr>
              <a:t>Autor: Jorge García Castillo</a:t>
            </a:r>
            <a:r>
              <a:rPr lang="es-MX" altLang="es-MX" sz="2000" b="1" dirty="0">
                <a:latin typeface="Arial Narrow" panose="020B0604020202020204" pitchFamily="34" charset="0"/>
              </a:rPr>
              <a:t> </a:t>
            </a:r>
          </a:p>
          <a:p>
            <a:pPr algn="ctr" eaLnBrk="1" hangingPunct="1"/>
            <a:r>
              <a:rPr lang="es-MX" altLang="es-MX" sz="2000" dirty="0">
                <a:latin typeface="Arial Narrow" panose="020B0604020202020204" pitchFamily="34" charset="0"/>
              </a:rPr>
              <a:t>Porque he nacido en esta tierra </a:t>
            </a:r>
            <a:br>
              <a:rPr lang="es-MX" altLang="es-MX" sz="2000" dirty="0">
                <a:latin typeface="Arial Narrow" panose="020B0604020202020204" pitchFamily="34" charset="0"/>
              </a:rPr>
            </a:br>
            <a:r>
              <a:rPr lang="es-MX" altLang="es-MX" sz="2000" dirty="0">
                <a:latin typeface="Arial Narrow" panose="020B0604020202020204" pitchFamily="34" charset="0"/>
              </a:rPr>
              <a:t>Porque aquí tengo mi raíz </a:t>
            </a:r>
            <a:br>
              <a:rPr lang="es-MX" altLang="es-MX" sz="2000" dirty="0">
                <a:latin typeface="Arial Narrow" panose="020B0604020202020204" pitchFamily="34" charset="0"/>
              </a:rPr>
            </a:br>
            <a:r>
              <a:rPr lang="es-MX" altLang="es-MX" sz="2000" dirty="0">
                <a:latin typeface="Arial Narrow" panose="020B0604020202020204" pitchFamily="34" charset="0"/>
              </a:rPr>
              <a:t>Porque mis padres, mis hermanos </a:t>
            </a:r>
            <a:br>
              <a:rPr lang="es-MX" altLang="es-MX" sz="2000" dirty="0">
                <a:latin typeface="Arial Narrow" panose="020B0604020202020204" pitchFamily="34" charset="0"/>
              </a:rPr>
            </a:br>
            <a:r>
              <a:rPr lang="es-MX" altLang="es-MX" sz="2000" dirty="0">
                <a:latin typeface="Arial Narrow" panose="020B0604020202020204" pitchFamily="34" charset="0"/>
              </a:rPr>
              <a:t>y mis hijos son de aquí. </a:t>
            </a:r>
            <a:br>
              <a:rPr lang="es-MX" altLang="es-MX" sz="2000" dirty="0">
                <a:latin typeface="Arial Narrow" panose="020B0604020202020204" pitchFamily="34" charset="0"/>
              </a:rPr>
            </a:br>
            <a:r>
              <a:rPr lang="es-MX" altLang="es-MX" sz="2000" dirty="0">
                <a:latin typeface="Arial Narrow" panose="020B0604020202020204" pitchFamily="34" charset="0"/>
              </a:rPr>
              <a:t>Porque conozco la grandeza </a:t>
            </a:r>
            <a:br>
              <a:rPr lang="es-MX" altLang="es-MX" sz="2000" dirty="0">
                <a:latin typeface="Arial Narrow" panose="020B0604020202020204" pitchFamily="34" charset="0"/>
              </a:rPr>
            </a:br>
            <a:r>
              <a:rPr lang="es-MX" altLang="es-MX" sz="2000" dirty="0">
                <a:latin typeface="Arial Narrow" panose="020B0604020202020204" pitchFamily="34" charset="0"/>
              </a:rPr>
              <a:t>de la tierra en que nací </a:t>
            </a:r>
            <a:br>
              <a:rPr lang="es-MX" altLang="es-MX" sz="2000" dirty="0">
                <a:latin typeface="Arial Narrow" panose="020B0604020202020204" pitchFamily="34" charset="0"/>
              </a:rPr>
            </a:br>
            <a:r>
              <a:rPr lang="es-MX" altLang="es-MX" sz="2000" dirty="0">
                <a:latin typeface="Arial Narrow" panose="020B0604020202020204" pitchFamily="34" charset="0"/>
              </a:rPr>
              <a:t>por eso creo en ti </a:t>
            </a:r>
            <a:br>
              <a:rPr lang="es-MX" altLang="es-MX" sz="2000" dirty="0">
                <a:latin typeface="Arial Narrow" panose="020B0604020202020204" pitchFamily="34" charset="0"/>
              </a:rPr>
            </a:br>
            <a:r>
              <a:rPr lang="es-MX" altLang="es-MX" sz="2000" dirty="0">
                <a:latin typeface="Arial Narrow" panose="020B0604020202020204" pitchFamily="34" charset="0"/>
              </a:rPr>
              <a:t>por eso creo en mí. </a:t>
            </a:r>
            <a:br>
              <a:rPr lang="es-MX" altLang="es-MX" sz="2000" dirty="0">
                <a:latin typeface="Arial Narrow" panose="020B0604020202020204" pitchFamily="34" charset="0"/>
              </a:rPr>
            </a:br>
            <a:r>
              <a:rPr lang="es-MX" altLang="es-MX" sz="2000" dirty="0">
                <a:latin typeface="Arial Narrow" panose="020B0604020202020204" pitchFamily="34" charset="0"/>
              </a:rPr>
              <a:t>Creo en la magia del esfuerzo </a:t>
            </a:r>
            <a:br>
              <a:rPr lang="es-MX" altLang="es-MX" sz="2000" dirty="0">
                <a:latin typeface="Arial Narrow" panose="020B0604020202020204" pitchFamily="34" charset="0"/>
              </a:rPr>
            </a:br>
            <a:r>
              <a:rPr lang="es-MX" altLang="es-MX" sz="2000" dirty="0">
                <a:latin typeface="Arial Narrow" panose="020B0604020202020204" pitchFamily="34" charset="0"/>
              </a:rPr>
              <a:t>y creo en la imaginación. </a:t>
            </a:r>
            <a:br>
              <a:rPr lang="es-MX" altLang="es-MX" sz="2000" dirty="0">
                <a:latin typeface="Arial Narrow" panose="020B0604020202020204" pitchFamily="34" charset="0"/>
              </a:rPr>
            </a:br>
            <a:br>
              <a:rPr lang="es-MX" altLang="es-MX" sz="2000" dirty="0">
                <a:latin typeface="Arial Narrow" panose="020B0604020202020204" pitchFamily="34" charset="0"/>
              </a:rPr>
            </a:br>
            <a:r>
              <a:rPr lang="es-MX" altLang="es-MX" sz="2000" dirty="0">
                <a:latin typeface="Arial Narrow" panose="020B0604020202020204" pitchFamily="34" charset="0"/>
              </a:rPr>
              <a:t>Creo en la fuerza del trabajo </a:t>
            </a:r>
            <a:br>
              <a:rPr lang="es-MX" altLang="es-MX" sz="2000" dirty="0">
                <a:latin typeface="Arial Narrow" panose="020B0604020202020204" pitchFamily="34" charset="0"/>
              </a:rPr>
            </a:br>
            <a:r>
              <a:rPr lang="es-MX" altLang="es-MX" sz="2000" dirty="0">
                <a:latin typeface="Arial Narrow" panose="020B0604020202020204" pitchFamily="34" charset="0"/>
              </a:rPr>
              <a:t>Creo en la renovación. </a:t>
            </a:r>
            <a:br>
              <a:rPr lang="es-MX" altLang="es-MX" sz="2000" dirty="0">
                <a:latin typeface="Arial Narrow" panose="020B0604020202020204" pitchFamily="34" charset="0"/>
              </a:rPr>
            </a:br>
            <a:r>
              <a:rPr lang="es-MX" altLang="es-MX" sz="2000" dirty="0">
                <a:latin typeface="Arial Narrow" panose="020B0604020202020204" pitchFamily="34" charset="0"/>
              </a:rPr>
              <a:t>Creo en el futuro que soñaron </a:t>
            </a:r>
            <a:br>
              <a:rPr lang="es-MX" altLang="es-MX" sz="2000" dirty="0">
                <a:latin typeface="Arial Narrow" panose="020B0604020202020204" pitchFamily="34" charset="0"/>
              </a:rPr>
            </a:br>
            <a:r>
              <a:rPr lang="es-MX" altLang="es-MX" sz="2000" dirty="0">
                <a:latin typeface="Arial Narrow" panose="020B0604020202020204" pitchFamily="34" charset="0"/>
              </a:rPr>
              <a:t>los ancestros para mí. </a:t>
            </a:r>
            <a:br>
              <a:rPr lang="es-MX" altLang="es-MX" sz="2000" dirty="0">
                <a:latin typeface="Arial Narrow" panose="020B0604020202020204" pitchFamily="34" charset="0"/>
              </a:rPr>
            </a:br>
            <a:r>
              <a:rPr lang="es-MX" altLang="es-MX" sz="2000" dirty="0">
                <a:latin typeface="Arial Narrow" panose="020B0604020202020204" pitchFamily="34" charset="0"/>
              </a:rPr>
              <a:t>Por eso creo en ti. </a:t>
            </a:r>
            <a:br>
              <a:rPr lang="es-MX" altLang="es-MX" sz="2000" dirty="0">
                <a:latin typeface="Arial Narrow" panose="020B0604020202020204" pitchFamily="34" charset="0"/>
              </a:rPr>
            </a:br>
            <a:r>
              <a:rPr lang="es-MX" altLang="es-MX" sz="2000" dirty="0">
                <a:latin typeface="Arial Narrow" panose="020B0604020202020204" pitchFamily="34" charset="0"/>
              </a:rPr>
              <a:t>Por eso creo en mí. </a:t>
            </a:r>
            <a:br>
              <a:rPr lang="es-MX" altLang="es-MX" sz="2000" dirty="0">
                <a:latin typeface="Arial Narrow" panose="020B0604020202020204" pitchFamily="34" charset="0"/>
              </a:rPr>
            </a:br>
            <a:br>
              <a:rPr lang="es-MX" altLang="es-MX" sz="2000" dirty="0">
                <a:latin typeface="Arial Narrow" panose="020B0604020202020204" pitchFamily="34" charset="0"/>
              </a:rPr>
            </a:br>
            <a:r>
              <a:rPr lang="es-MX" altLang="es-MX" sz="2000" dirty="0">
                <a:latin typeface="Arial Narrow" panose="020B0604020202020204" pitchFamily="34" charset="0"/>
              </a:rPr>
              <a:t>Nuevo León, </a:t>
            </a:r>
            <a:br>
              <a:rPr lang="es-MX" altLang="es-MX" sz="2000" dirty="0">
                <a:latin typeface="Arial Narrow" panose="020B0604020202020204" pitchFamily="34" charset="0"/>
              </a:rPr>
            </a:br>
            <a:r>
              <a:rPr lang="es-MX" altLang="es-MX" sz="2000" dirty="0">
                <a:latin typeface="Arial Narrow" panose="020B0604020202020204" pitchFamily="34" charset="0"/>
              </a:rPr>
              <a:t>Creo en ti </a:t>
            </a:r>
            <a:br>
              <a:rPr lang="es-MX" altLang="es-MX" sz="2000" dirty="0">
                <a:latin typeface="Arial Narrow" panose="020B0604020202020204" pitchFamily="34" charset="0"/>
              </a:rPr>
            </a:br>
            <a:r>
              <a:rPr lang="es-MX" altLang="es-MX" sz="2000" dirty="0">
                <a:latin typeface="Arial Narrow" panose="020B0604020202020204" pitchFamily="34" charset="0"/>
              </a:rPr>
              <a:t>Porque corres por mis venas </a:t>
            </a:r>
            <a:br>
              <a:rPr lang="es-MX" altLang="es-MX" sz="2000" dirty="0">
                <a:latin typeface="Arial Narrow" panose="020B0604020202020204" pitchFamily="34" charset="0"/>
              </a:rPr>
            </a:br>
            <a:r>
              <a:rPr lang="es-MX" altLang="es-MX" sz="2000" dirty="0">
                <a:latin typeface="Arial Narrow" panose="020B0604020202020204" pitchFamily="34" charset="0"/>
              </a:rPr>
              <a:t>Porque estoy hecho de ti </a:t>
            </a:r>
            <a:br>
              <a:rPr lang="es-MX" altLang="es-MX" sz="2000" dirty="0">
                <a:latin typeface="Arial Narrow" panose="020B0604020202020204" pitchFamily="34" charset="0"/>
              </a:rPr>
            </a:br>
            <a:r>
              <a:rPr lang="es-MX" altLang="es-MX" sz="2000" dirty="0">
                <a:latin typeface="Arial Narrow" panose="020B0604020202020204" pitchFamily="34" charset="0"/>
              </a:rPr>
              <a:t>Querido </a:t>
            </a:r>
            <a:br>
              <a:rPr lang="es-MX" altLang="es-MX" sz="2000" dirty="0">
                <a:latin typeface="Arial Narrow" panose="020B0604020202020204" pitchFamily="34" charset="0"/>
              </a:rPr>
            </a:br>
            <a:r>
              <a:rPr lang="es-MX" altLang="es-MX" sz="2000" dirty="0">
                <a:latin typeface="Arial Narrow" panose="020B0604020202020204" pitchFamily="34" charset="0"/>
              </a:rPr>
              <a:t>Nuevo León, </a:t>
            </a:r>
            <a:br>
              <a:rPr lang="es-MX" altLang="es-MX" sz="2000" dirty="0">
                <a:latin typeface="Arial Narrow" panose="020B0604020202020204" pitchFamily="34" charset="0"/>
              </a:rPr>
            </a:br>
            <a:r>
              <a:rPr lang="es-MX" altLang="es-MX" sz="2000" dirty="0">
                <a:latin typeface="Arial Narrow" panose="020B0604020202020204" pitchFamily="34" charset="0"/>
              </a:rPr>
              <a:t>México </a:t>
            </a:r>
            <a:br>
              <a:rPr lang="es-MX" altLang="es-MX" sz="2000" dirty="0">
                <a:latin typeface="Arial Narrow" panose="020B0604020202020204" pitchFamily="34" charset="0"/>
              </a:rPr>
            </a:br>
            <a:r>
              <a:rPr lang="es-MX" altLang="es-MX" sz="2000" dirty="0">
                <a:latin typeface="Arial Narrow" panose="020B0604020202020204" pitchFamily="34" charset="0"/>
              </a:rPr>
              <a:t>Porque si tu me necesitas siempre </a:t>
            </a:r>
            <a:br>
              <a:rPr lang="es-MX" altLang="es-MX" sz="2000" dirty="0">
                <a:latin typeface="Arial Narrow" panose="020B0604020202020204" pitchFamily="34" charset="0"/>
              </a:rPr>
            </a:br>
            <a:r>
              <a:rPr lang="es-MX" altLang="es-MX" sz="2000" dirty="0">
                <a:latin typeface="Arial Narrow" panose="020B0604020202020204" pitchFamily="34" charset="0"/>
              </a:rPr>
              <a:t>Podrás contar conmigo </a:t>
            </a:r>
            <a:br>
              <a:rPr lang="es-MX" altLang="es-MX" sz="2000" dirty="0">
                <a:latin typeface="Arial Narrow" panose="020B0604020202020204" pitchFamily="34" charset="0"/>
              </a:rPr>
            </a:br>
            <a:r>
              <a:rPr lang="es-MX" altLang="es-MX" sz="2000" dirty="0">
                <a:latin typeface="Arial Narrow" panose="020B0604020202020204" pitchFamily="34" charset="0"/>
              </a:rPr>
              <a:t>Yo soy tu gente y tu presente </a:t>
            </a:r>
            <a:br>
              <a:rPr lang="es-MX" altLang="es-MX" sz="2000" dirty="0">
                <a:latin typeface="Arial Narrow" panose="020B0604020202020204" pitchFamily="34" charset="0"/>
              </a:rPr>
            </a:br>
            <a:r>
              <a:rPr lang="es-MX" altLang="es-MX" sz="2000" dirty="0">
                <a:latin typeface="Arial Narrow" panose="020B0604020202020204" pitchFamily="34" charset="0"/>
              </a:rPr>
              <a:t>Tu destino y el camino hacia el mañana </a:t>
            </a:r>
            <a:br>
              <a:rPr lang="es-MX" altLang="es-MX" sz="2000" dirty="0">
                <a:latin typeface="Arial Narrow" panose="020B0604020202020204" pitchFamily="34" charset="0"/>
              </a:rPr>
            </a:br>
            <a:r>
              <a:rPr lang="es-MX" altLang="es-MX" sz="2000" dirty="0">
                <a:latin typeface="Arial Narrow" panose="020B0604020202020204" pitchFamily="34" charset="0"/>
              </a:rPr>
              <a:t>Nuevo León </a:t>
            </a:r>
            <a:br>
              <a:rPr lang="es-MX" altLang="es-MX" sz="2000" dirty="0">
                <a:latin typeface="Arial Narrow" panose="020B0604020202020204" pitchFamily="34" charset="0"/>
              </a:rPr>
            </a:br>
            <a:r>
              <a:rPr lang="es-MX" altLang="es-MX" sz="2000" dirty="0">
                <a:latin typeface="Arial Narrow" panose="020B0604020202020204" pitchFamily="34" charset="0"/>
              </a:rPr>
              <a:t>Yo creo en </a:t>
            </a:r>
            <a:r>
              <a:rPr lang="es-MX" altLang="es-MX" sz="2000" dirty="0" err="1">
                <a:latin typeface="Arial Narrow" panose="020B0604020202020204" pitchFamily="34" charset="0"/>
              </a:rPr>
              <a:t>tí</a:t>
            </a:r>
            <a:r>
              <a:rPr lang="es-MX" altLang="es-MX" sz="2000" dirty="0">
                <a:latin typeface="Arial Narrow" panose="020B0604020202020204" pitchFamily="34" charset="0"/>
              </a:rPr>
              <a:t> </a:t>
            </a:r>
            <a:br>
              <a:rPr lang="es-MX" altLang="es-MX" sz="2000" dirty="0">
                <a:latin typeface="Arial Narrow" panose="020B0604020202020204" pitchFamily="34" charset="0"/>
              </a:rPr>
            </a:br>
            <a:r>
              <a:rPr lang="es-MX" altLang="es-MX" sz="2000" dirty="0">
                <a:latin typeface="Arial Narrow" panose="020B0604020202020204" pitchFamily="34" charset="0"/>
              </a:rPr>
              <a:t>Yo creo en </a:t>
            </a:r>
            <a:r>
              <a:rPr lang="es-MX" altLang="es-MX" sz="2000" dirty="0" err="1">
                <a:latin typeface="Arial Narrow" panose="020B0604020202020204" pitchFamily="34" charset="0"/>
              </a:rPr>
              <a:t>tí</a:t>
            </a:r>
            <a:r>
              <a:rPr lang="es-MX" altLang="es-MX" sz="2000" dirty="0">
                <a:latin typeface="Arial Narrow" panose="020B0604020202020204" pitchFamily="34" charset="0"/>
              </a:rPr>
              <a:t>. </a:t>
            </a:r>
          </a:p>
        </p:txBody>
      </p:sp>
      <p:sp>
        <p:nvSpPr>
          <p:cNvPr id="7" name="6 Rectángulo">
            <a:extLst>
              <a:ext uri="{FF2B5EF4-FFF2-40B4-BE49-F238E27FC236}">
                <a16:creationId xmlns:a16="http://schemas.microsoft.com/office/drawing/2014/main" id="{EFD71A3D-A52A-4EA0-DB17-719BB1789E94}"/>
              </a:ext>
            </a:extLst>
          </p:cNvPr>
          <p:cNvSpPr>
            <a:spLocks noChangeArrowheads="1"/>
          </p:cNvSpPr>
          <p:nvPr/>
        </p:nvSpPr>
        <p:spPr bwMode="auto">
          <a:xfrm>
            <a:off x="588015" y="1254912"/>
            <a:ext cx="3804046" cy="10633680"/>
          </a:xfrm>
          <a:prstGeom prst="rect">
            <a:avLst/>
          </a:prstGeom>
          <a:solidFill>
            <a:schemeClr val="bg1"/>
          </a:solidFill>
          <a:ln>
            <a:noFill/>
          </a:ln>
        </p:spPr>
        <p:txBody>
          <a:bodyPr wrap="squar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s-MX" altLang="es-MX" sz="2000" b="1" dirty="0">
                <a:latin typeface="Arial Black" panose="020B0A04020102020204" pitchFamily="34" charset="0"/>
              </a:rPr>
              <a:t>JURAMENTO A LA BANDERA</a:t>
            </a:r>
          </a:p>
          <a:p>
            <a:pPr algn="ctr" eaLnBrk="1" hangingPunct="1"/>
            <a:r>
              <a:rPr lang="es-MX" altLang="es-MX" sz="1800" dirty="0">
                <a:latin typeface="Arial Narrow" panose="020B0604020202020204" pitchFamily="34" charset="0"/>
              </a:rPr>
              <a:t>¡Bandera de México!,</a:t>
            </a:r>
            <a:br>
              <a:rPr lang="es-MX" altLang="es-MX" sz="1800" dirty="0">
                <a:latin typeface="Arial Narrow" panose="020B0604020202020204" pitchFamily="34" charset="0"/>
              </a:rPr>
            </a:br>
            <a:r>
              <a:rPr lang="es-MX" altLang="es-MX" sz="1800" dirty="0">
                <a:latin typeface="Arial Narrow" panose="020B0604020202020204" pitchFamily="34" charset="0"/>
              </a:rPr>
              <a:t>legado de nuestros héroes</a:t>
            </a:r>
            <a:br>
              <a:rPr lang="es-MX" altLang="es-MX" sz="1800" dirty="0">
                <a:latin typeface="Arial Narrow" panose="020B0604020202020204" pitchFamily="34" charset="0"/>
              </a:rPr>
            </a:br>
            <a:r>
              <a:rPr lang="es-MX" altLang="es-MX" sz="1800" dirty="0">
                <a:latin typeface="Arial Narrow" panose="020B0604020202020204" pitchFamily="34" charset="0"/>
              </a:rPr>
              <a:t>símbolo de la unidad</a:t>
            </a:r>
            <a:br>
              <a:rPr lang="es-MX" altLang="es-MX" sz="1800" dirty="0">
                <a:latin typeface="Arial Narrow" panose="020B0604020202020204" pitchFamily="34" charset="0"/>
              </a:rPr>
            </a:br>
            <a:r>
              <a:rPr lang="es-MX" altLang="es-MX" sz="1800" dirty="0">
                <a:latin typeface="Arial Narrow" panose="020B0604020202020204" pitchFamily="34" charset="0"/>
              </a:rPr>
              <a:t>de nuestros padres</a:t>
            </a:r>
            <a:br>
              <a:rPr lang="es-MX" altLang="es-MX" sz="1800" dirty="0">
                <a:latin typeface="Arial Narrow" panose="020B0604020202020204" pitchFamily="34" charset="0"/>
              </a:rPr>
            </a:br>
            <a:r>
              <a:rPr lang="es-MX" altLang="es-MX" sz="1800" dirty="0">
                <a:latin typeface="Arial Narrow" panose="020B0604020202020204" pitchFamily="34" charset="0"/>
              </a:rPr>
              <a:t>y de nuestros hermanos,</a:t>
            </a:r>
            <a:br>
              <a:rPr lang="es-MX" altLang="es-MX" sz="1800" dirty="0">
                <a:latin typeface="Arial Narrow" panose="020B0604020202020204" pitchFamily="34" charset="0"/>
              </a:rPr>
            </a:br>
            <a:r>
              <a:rPr lang="es-MX" altLang="es-MX" sz="1800" dirty="0">
                <a:latin typeface="Arial Narrow" panose="020B0604020202020204" pitchFamily="34" charset="0"/>
              </a:rPr>
              <a:t>te prometemos ser siempre fieles</a:t>
            </a:r>
            <a:br>
              <a:rPr lang="es-MX" altLang="es-MX" sz="1800" dirty="0">
                <a:latin typeface="Arial Narrow" panose="020B0604020202020204" pitchFamily="34" charset="0"/>
              </a:rPr>
            </a:br>
            <a:r>
              <a:rPr lang="es-MX" altLang="es-MX" sz="1800" dirty="0">
                <a:latin typeface="Arial Narrow" panose="020B0604020202020204" pitchFamily="34" charset="0"/>
              </a:rPr>
              <a:t>a los principios de libertad y justicia</a:t>
            </a:r>
            <a:br>
              <a:rPr lang="es-MX" altLang="es-MX" sz="1800" dirty="0">
                <a:latin typeface="Arial Narrow" panose="020B0604020202020204" pitchFamily="34" charset="0"/>
              </a:rPr>
            </a:br>
            <a:r>
              <a:rPr lang="es-MX" altLang="es-MX" sz="1800" dirty="0">
                <a:latin typeface="Arial Narrow" panose="020B0604020202020204" pitchFamily="34" charset="0"/>
              </a:rPr>
              <a:t>que hacen de nuestra Patria</a:t>
            </a:r>
            <a:br>
              <a:rPr lang="es-MX" altLang="es-MX" sz="1800" dirty="0">
                <a:latin typeface="Arial Narrow" panose="020B0604020202020204" pitchFamily="34" charset="0"/>
              </a:rPr>
            </a:br>
            <a:r>
              <a:rPr lang="es-MX" altLang="es-MX" sz="1800" dirty="0">
                <a:latin typeface="Arial Narrow" panose="020B0604020202020204" pitchFamily="34" charset="0"/>
              </a:rPr>
              <a:t>la nación independiente,</a:t>
            </a:r>
            <a:br>
              <a:rPr lang="es-MX" altLang="es-MX" sz="1800" dirty="0">
                <a:latin typeface="Arial Narrow" panose="020B0604020202020204" pitchFamily="34" charset="0"/>
              </a:rPr>
            </a:br>
            <a:r>
              <a:rPr lang="es-MX" altLang="es-MX" sz="1800" dirty="0">
                <a:latin typeface="Arial Narrow" panose="020B0604020202020204" pitchFamily="34" charset="0"/>
              </a:rPr>
              <a:t>humana y generosa</a:t>
            </a:r>
            <a:br>
              <a:rPr lang="es-MX" altLang="es-MX" sz="1800" dirty="0">
                <a:latin typeface="Arial Narrow" panose="020B0604020202020204" pitchFamily="34" charset="0"/>
              </a:rPr>
            </a:br>
            <a:r>
              <a:rPr lang="es-MX" altLang="es-MX" sz="1800" dirty="0">
                <a:latin typeface="Arial Narrow" panose="020B0604020202020204" pitchFamily="34" charset="0"/>
              </a:rPr>
              <a:t>a la que entregamos nuestra existencia.</a:t>
            </a:r>
          </a:p>
          <a:p>
            <a:pPr algn="ctr" eaLnBrk="1" hangingPunct="1"/>
            <a:endParaRPr lang="es-MX" altLang="es-MX" sz="1500" dirty="0">
              <a:latin typeface="Arial Narrow" panose="020B0604020202020204" pitchFamily="34" charset="0"/>
            </a:endParaRPr>
          </a:p>
          <a:p>
            <a:pPr algn="ctr" eaLnBrk="1" hangingPunct="1"/>
            <a:r>
              <a:rPr lang="es-MX" altLang="es-MX" sz="1800" b="1" dirty="0">
                <a:effectLst>
                  <a:outerShdw blurRad="38100" dist="38100" dir="2700000" algn="tl">
                    <a:srgbClr val="000000">
                      <a:alpha val="43137"/>
                    </a:srgbClr>
                  </a:outerShdw>
                </a:effectLst>
                <a:latin typeface="Arial Black" panose="020B0A04020102020204" pitchFamily="34" charset="0"/>
              </a:rPr>
              <a:t>PROMESA ESTUDIANTIL</a:t>
            </a:r>
          </a:p>
          <a:p>
            <a:pPr algn="ctr" eaLnBrk="1" hangingPunct="1"/>
            <a:r>
              <a:rPr lang="es-MX" altLang="es-MX" sz="1800" dirty="0">
                <a:latin typeface="Arial Narrow" panose="020B0604020202020204" pitchFamily="34" charset="0"/>
              </a:rPr>
              <a:t>Con los pies firmemente posados en la tierra </a:t>
            </a:r>
            <a:br>
              <a:rPr lang="es-MX" altLang="es-MX" sz="1800" dirty="0">
                <a:latin typeface="Arial Narrow" panose="020B0604020202020204" pitchFamily="34" charset="0"/>
              </a:rPr>
            </a:br>
            <a:r>
              <a:rPr lang="es-MX" altLang="es-MX" sz="1800" dirty="0">
                <a:latin typeface="Arial Narrow" panose="020B0604020202020204" pitchFamily="34" charset="0"/>
              </a:rPr>
              <a:t>Con la mirada puesta en el lejano horizonte de la patria </a:t>
            </a:r>
            <a:br>
              <a:rPr lang="es-MX" altLang="es-MX" sz="1800" dirty="0">
                <a:latin typeface="Arial Narrow" panose="020B0604020202020204" pitchFamily="34" charset="0"/>
              </a:rPr>
            </a:br>
            <a:r>
              <a:rPr lang="es-MX" altLang="es-MX" sz="1800" dirty="0">
                <a:latin typeface="Arial Narrow" panose="020B0604020202020204" pitchFamily="34" charset="0"/>
              </a:rPr>
              <a:t>Con la mano puesta sobre el corazón </a:t>
            </a:r>
            <a:br>
              <a:rPr lang="es-MX" altLang="es-MX" sz="1800" dirty="0">
                <a:latin typeface="Arial Narrow" panose="020B0604020202020204" pitchFamily="34" charset="0"/>
              </a:rPr>
            </a:br>
            <a:r>
              <a:rPr lang="es-MX" altLang="es-MX" sz="1800" dirty="0">
                <a:latin typeface="Arial Narrow" panose="020B0604020202020204" pitchFamily="34" charset="0"/>
              </a:rPr>
              <a:t>Musitemos fervorosamente la siguiente promesa: </a:t>
            </a:r>
            <a:br>
              <a:rPr lang="es-MX" altLang="es-MX" sz="1800" dirty="0">
                <a:latin typeface="Arial Narrow" panose="020B0604020202020204" pitchFamily="34" charset="0"/>
              </a:rPr>
            </a:br>
            <a:r>
              <a:rPr lang="es-MX" altLang="es-MX" sz="1800" dirty="0">
                <a:latin typeface="Arial Narrow" panose="020B0604020202020204" pitchFamily="34" charset="0"/>
              </a:rPr>
              <a:t>Somos mexicanos, somos nuevoleonenses </a:t>
            </a:r>
            <a:br>
              <a:rPr lang="es-MX" altLang="es-MX" sz="1800" dirty="0">
                <a:latin typeface="Arial Narrow" panose="020B0604020202020204" pitchFamily="34" charset="0"/>
              </a:rPr>
            </a:br>
            <a:r>
              <a:rPr lang="es-MX" altLang="es-MX" sz="1800" dirty="0">
                <a:latin typeface="Arial Narrow" panose="020B0604020202020204" pitchFamily="34" charset="0"/>
              </a:rPr>
              <a:t>Por los sacrificios que hicieron nuestros mayores </a:t>
            </a:r>
            <a:br>
              <a:rPr lang="es-MX" altLang="es-MX" sz="1800" dirty="0">
                <a:latin typeface="Arial Narrow" panose="020B0604020202020204" pitchFamily="34" charset="0"/>
              </a:rPr>
            </a:br>
            <a:r>
              <a:rPr lang="es-MX" altLang="es-MX" sz="1800" dirty="0">
                <a:latin typeface="Arial Narrow" panose="020B0604020202020204" pitchFamily="34" charset="0"/>
              </a:rPr>
              <a:t>Por la vida de nuestros héroes ofrendados en el altar de la patria </a:t>
            </a:r>
            <a:br>
              <a:rPr lang="es-MX" altLang="es-MX" sz="1800" dirty="0">
                <a:latin typeface="Arial Narrow" panose="020B0604020202020204" pitchFamily="34" charset="0"/>
              </a:rPr>
            </a:br>
            <a:r>
              <a:rPr lang="es-MX" altLang="es-MX" sz="1800" dirty="0">
                <a:latin typeface="Arial Narrow" panose="020B0604020202020204" pitchFamily="34" charset="0"/>
              </a:rPr>
              <a:t>Prometemos ser siempre dignos y grandes </a:t>
            </a:r>
            <a:br>
              <a:rPr lang="es-MX" altLang="es-MX" sz="1800" dirty="0">
                <a:latin typeface="Arial Narrow" panose="020B0604020202020204" pitchFamily="34" charset="0"/>
              </a:rPr>
            </a:br>
            <a:r>
              <a:rPr lang="es-MX" altLang="es-MX" sz="1800" dirty="0">
                <a:latin typeface="Arial Narrow" panose="020B0604020202020204" pitchFamily="34" charset="0"/>
              </a:rPr>
              <a:t>Conservar la herencia de honor, de valor y de progreso que nos legaron las generaciones pasadas </a:t>
            </a:r>
            <a:br>
              <a:rPr lang="es-MX" altLang="es-MX" sz="1800" dirty="0">
                <a:latin typeface="Arial Narrow" panose="020B0604020202020204" pitchFamily="34" charset="0"/>
              </a:rPr>
            </a:br>
            <a:r>
              <a:rPr lang="es-MX" altLang="es-MX" sz="1800" dirty="0">
                <a:latin typeface="Arial Narrow" panose="020B0604020202020204" pitchFamily="34" charset="0"/>
              </a:rPr>
              <a:t>Prometemos así mismo dar nuestra vida en defensa de México y de Nuevo León cuando la patria nos llame </a:t>
            </a:r>
            <a:br>
              <a:rPr lang="es-MX" altLang="es-MX" sz="1800" dirty="0">
                <a:latin typeface="Arial Narrow" panose="020B0604020202020204" pitchFamily="34" charset="0"/>
              </a:rPr>
            </a:br>
            <a:r>
              <a:rPr lang="es-MX" altLang="es-MX" sz="1800" dirty="0">
                <a:latin typeface="Arial Narrow" panose="020B0604020202020204" pitchFamily="34" charset="0"/>
              </a:rPr>
              <a:t>Prometemos por ultimo ser siempre muy mexicanos y muy nuevoleonenses </a:t>
            </a:r>
          </a:p>
        </p:txBody>
      </p:sp>
      <p:pic>
        <p:nvPicPr>
          <p:cNvPr id="10" name="Imagen 9" descr="Logotipo&#10;&#10;Descripción generada automáticamente">
            <a:extLst>
              <a:ext uri="{FF2B5EF4-FFF2-40B4-BE49-F238E27FC236}">
                <a16:creationId xmlns:a16="http://schemas.microsoft.com/office/drawing/2014/main" id="{8786C0E2-40BB-655B-4199-6A4A45B3BD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3575" y="-13147"/>
            <a:ext cx="1039216" cy="1009763"/>
          </a:xfrm>
          <a:prstGeom prst="rect">
            <a:avLst/>
          </a:prstGeom>
        </p:spPr>
      </p:pic>
    </p:spTree>
    <p:extLst>
      <p:ext uri="{BB962C8B-B14F-4D97-AF65-F5344CB8AC3E}">
        <p14:creationId xmlns:p14="http://schemas.microsoft.com/office/powerpoint/2010/main" val="12107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67D472-17C1-7F0B-FEED-D37F4450834B}"/>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A31417B4-6096-94DF-6DDC-BFF5FAD05A3A}"/>
              </a:ext>
            </a:extLst>
          </p:cNvPr>
          <p:cNvSpPr>
            <a:spLocks noGrp="1"/>
          </p:cNvSpPr>
          <p:nvPr>
            <p:ph idx="1"/>
          </p:nvPr>
        </p:nvSpPr>
        <p:spPr/>
        <p:txBody>
          <a:bodyPr/>
          <a:lstStyle/>
          <a:p>
            <a:endParaRPr lang="es-MX"/>
          </a:p>
        </p:txBody>
      </p:sp>
      <p:pic>
        <p:nvPicPr>
          <p:cNvPr id="4" name="Imagen 3" descr="Patrón de fondo blanco con un adorno en la parte superior con degrado de colores en rojo, naranja, verde.">
            <a:extLst>
              <a:ext uri="{FF2B5EF4-FFF2-40B4-BE49-F238E27FC236}">
                <a16:creationId xmlns:a16="http://schemas.microsoft.com/office/drawing/2014/main" id="{89AB9A98-7855-0666-0E91-3AA0A31931E9}"/>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 y="0"/>
            <a:ext cx="9132094" cy="12179300"/>
          </a:xfrm>
          <a:prstGeom prst="rect">
            <a:avLst/>
          </a:prstGeom>
        </p:spPr>
      </p:pic>
      <p:sp>
        <p:nvSpPr>
          <p:cNvPr id="5" name="3 Rectángulo">
            <a:extLst>
              <a:ext uri="{FF2B5EF4-FFF2-40B4-BE49-F238E27FC236}">
                <a16:creationId xmlns:a16="http://schemas.microsoft.com/office/drawing/2014/main" id="{A2564C31-1517-A6F7-7586-F8A65DCDEF38}"/>
              </a:ext>
            </a:extLst>
          </p:cNvPr>
          <p:cNvSpPr>
            <a:spLocks noChangeArrowheads="1"/>
          </p:cNvSpPr>
          <p:nvPr/>
        </p:nvSpPr>
        <p:spPr bwMode="auto">
          <a:xfrm>
            <a:off x="0" y="1666624"/>
            <a:ext cx="4496455" cy="9325630"/>
          </a:xfrm>
          <a:prstGeom prst="rect">
            <a:avLst/>
          </a:prstGeom>
          <a:solidFill>
            <a:schemeClr val="bg1"/>
          </a:solidFill>
          <a:ln>
            <a:noFill/>
          </a:ln>
        </p:spPr>
        <p:txBody>
          <a:bodyPr wrap="squar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s-MX" altLang="es-MX" sz="2000" b="1" dirty="0">
                <a:solidFill>
                  <a:srgbClr val="C00000"/>
                </a:solidFill>
                <a:latin typeface="Arial Black" panose="020B0A04020102020204" pitchFamily="34" charset="0"/>
              </a:rPr>
              <a:t>Himno de las Escuelas Secundarias Técnicas</a:t>
            </a:r>
          </a:p>
          <a:p>
            <a:pPr algn="ctr" eaLnBrk="1" hangingPunct="1"/>
            <a:r>
              <a:rPr lang="es-MX" altLang="es-MX" sz="2000" b="1" dirty="0">
                <a:solidFill>
                  <a:srgbClr val="C00000"/>
                </a:solidFill>
                <a:latin typeface="Arial Black" panose="020B0A04020102020204" pitchFamily="34" charset="0"/>
              </a:rPr>
              <a:t>Autor: María del Carmen Molina y Rivero </a:t>
            </a:r>
          </a:p>
          <a:p>
            <a:pPr algn="ctr" eaLnBrk="1" hangingPunct="1"/>
            <a:endParaRPr lang="es-MX" altLang="es-MX" sz="2000" b="1" dirty="0">
              <a:latin typeface="Arial Narrow" panose="020B0604020202020204" pitchFamily="34" charset="0"/>
            </a:endParaRPr>
          </a:p>
          <a:p>
            <a:pPr algn="ctr" eaLnBrk="1" hangingPunct="1"/>
            <a:r>
              <a:rPr lang="es-MX" altLang="es-MX" sz="2000" dirty="0">
                <a:latin typeface="Arial Narrow" panose="020B0604020202020204" pitchFamily="34" charset="0"/>
              </a:rPr>
              <a:t>Escuelas Secundarias Técnicas</a:t>
            </a:r>
            <a:br>
              <a:rPr lang="es-MX" altLang="es-MX" sz="2000" dirty="0">
                <a:latin typeface="Arial Narrow" panose="020B0604020202020204" pitchFamily="34" charset="0"/>
              </a:rPr>
            </a:br>
            <a:r>
              <a:rPr lang="es-MX" altLang="es-MX" sz="2000" dirty="0">
                <a:latin typeface="Arial Narrow" panose="020B0604020202020204" pitchFamily="34" charset="0"/>
              </a:rPr>
              <a:t>juventud entusiasta y febril;</a:t>
            </a:r>
            <a:br>
              <a:rPr lang="es-MX" altLang="es-MX" sz="2000" dirty="0">
                <a:latin typeface="Arial Narrow" panose="020B0604020202020204" pitchFamily="34" charset="0"/>
              </a:rPr>
            </a:br>
            <a:r>
              <a:rPr lang="es-MX" altLang="es-MX" sz="2000" dirty="0">
                <a:latin typeface="Arial Narrow" panose="020B0604020202020204" pitchFamily="34" charset="0"/>
              </a:rPr>
              <a:t>el deporte, el estudio y el trabajo,</a:t>
            </a:r>
            <a:br>
              <a:rPr lang="es-MX" altLang="es-MX" sz="2000" dirty="0">
                <a:latin typeface="Arial Narrow" panose="020B0604020202020204" pitchFamily="34" charset="0"/>
              </a:rPr>
            </a:br>
            <a:r>
              <a:rPr lang="es-MX" altLang="es-MX" sz="2000" dirty="0">
                <a:latin typeface="Arial Narrow" panose="020B0604020202020204" pitchFamily="34" charset="0"/>
              </a:rPr>
              <a:t>son la meta que hemos de seguir.</a:t>
            </a:r>
          </a:p>
          <a:p>
            <a:pPr algn="ctr" eaLnBrk="1" hangingPunct="1"/>
            <a:endParaRPr lang="es-MX" altLang="es-MX" sz="2000" dirty="0">
              <a:latin typeface="Arial Narrow" panose="020B0604020202020204" pitchFamily="34" charset="0"/>
            </a:endParaRPr>
          </a:p>
          <a:p>
            <a:pPr algn="ctr" eaLnBrk="1" hangingPunct="1"/>
            <a:r>
              <a:rPr lang="es-MX" altLang="es-MX" sz="2000" dirty="0">
                <a:latin typeface="Arial Narrow" panose="020B0604020202020204" pitchFamily="34" charset="0"/>
              </a:rPr>
              <a:t>Escuelas Secundarias Técnicas,</a:t>
            </a:r>
            <a:br>
              <a:rPr lang="es-MX" altLang="es-MX" sz="2000" dirty="0">
                <a:latin typeface="Arial Narrow" panose="020B0604020202020204" pitchFamily="34" charset="0"/>
              </a:rPr>
            </a:br>
            <a:r>
              <a:rPr lang="es-MX" altLang="es-MX" sz="2000" dirty="0">
                <a:latin typeface="Arial Narrow" panose="020B0604020202020204" pitchFamily="34" charset="0"/>
              </a:rPr>
              <a:t>semilleros del porvenir,</a:t>
            </a:r>
            <a:br>
              <a:rPr lang="es-MX" altLang="es-MX" sz="2000" dirty="0">
                <a:latin typeface="Arial Narrow" panose="020B0604020202020204" pitchFamily="34" charset="0"/>
              </a:rPr>
            </a:br>
            <a:r>
              <a:rPr lang="es-MX" altLang="es-MX" sz="2000" dirty="0">
                <a:latin typeface="Arial Narrow" panose="020B0604020202020204" pitchFamily="34" charset="0"/>
              </a:rPr>
              <a:t>en tus aulas forjas los técnicos,</a:t>
            </a:r>
            <a:br>
              <a:rPr lang="es-MX" altLang="es-MX" sz="2000" dirty="0">
                <a:latin typeface="Arial Narrow" panose="020B0604020202020204" pitchFamily="34" charset="0"/>
              </a:rPr>
            </a:br>
            <a:r>
              <a:rPr lang="es-MX" altLang="es-MX" sz="2000" dirty="0">
                <a:latin typeface="Arial Narrow" panose="020B0604020202020204" pitchFamily="34" charset="0"/>
              </a:rPr>
              <a:t>que engrandecen a nuestro país.</a:t>
            </a:r>
          </a:p>
          <a:p>
            <a:pPr algn="ctr" eaLnBrk="1" hangingPunct="1"/>
            <a:endParaRPr lang="es-MX" altLang="es-MX" sz="2000" dirty="0">
              <a:latin typeface="Arial Narrow" panose="020B0604020202020204" pitchFamily="34" charset="0"/>
            </a:endParaRPr>
          </a:p>
          <a:p>
            <a:pPr algn="ctr" eaLnBrk="1" hangingPunct="1"/>
            <a:r>
              <a:rPr lang="es-MX" altLang="es-MX" sz="2000" dirty="0">
                <a:latin typeface="Arial Narrow" panose="020B0604020202020204" pitchFamily="34" charset="0"/>
              </a:rPr>
              <a:t>El deporte en nuestra vida,</a:t>
            </a:r>
            <a:br>
              <a:rPr lang="es-MX" altLang="es-MX" sz="2000" dirty="0">
                <a:latin typeface="Arial Narrow" panose="020B0604020202020204" pitchFamily="34" charset="0"/>
              </a:rPr>
            </a:br>
            <a:r>
              <a:rPr lang="es-MX" altLang="es-MX" sz="2000" dirty="0">
                <a:latin typeface="Arial Narrow" panose="020B0604020202020204" pitchFamily="34" charset="0"/>
              </a:rPr>
              <a:t>es salud y bienestar,</a:t>
            </a:r>
            <a:br>
              <a:rPr lang="es-MX" altLang="es-MX" sz="2000" dirty="0">
                <a:latin typeface="Arial Narrow" panose="020B0604020202020204" pitchFamily="34" charset="0"/>
              </a:rPr>
            </a:br>
            <a:r>
              <a:rPr lang="es-MX" altLang="es-MX" sz="2000" dirty="0">
                <a:latin typeface="Arial Narrow" panose="020B0604020202020204" pitchFamily="34" charset="0"/>
              </a:rPr>
              <a:t>en competencias la alegría,</a:t>
            </a:r>
            <a:br>
              <a:rPr lang="es-MX" altLang="es-MX" sz="2000" dirty="0">
                <a:latin typeface="Arial Narrow" panose="020B0604020202020204" pitchFamily="34" charset="0"/>
              </a:rPr>
            </a:br>
            <a:r>
              <a:rPr lang="es-MX" altLang="es-MX" sz="2000" dirty="0">
                <a:latin typeface="Arial Narrow" panose="020B0604020202020204" pitchFamily="34" charset="0"/>
              </a:rPr>
              <a:t>es paz, amor y hermandad.</a:t>
            </a:r>
          </a:p>
          <a:p>
            <a:pPr algn="ctr" eaLnBrk="1" hangingPunct="1"/>
            <a:endParaRPr lang="es-MX" altLang="es-MX" sz="2000" dirty="0">
              <a:latin typeface="Arial Narrow" panose="020B0604020202020204" pitchFamily="34" charset="0"/>
            </a:endParaRPr>
          </a:p>
          <a:p>
            <a:pPr algn="ctr" eaLnBrk="1" hangingPunct="1"/>
            <a:r>
              <a:rPr lang="es-MX" altLang="es-MX" sz="2000" dirty="0">
                <a:latin typeface="Arial Narrow" panose="020B0604020202020204" pitchFamily="34" charset="0"/>
              </a:rPr>
              <a:t>Marchemos Secundarias Técnicas,</a:t>
            </a:r>
            <a:br>
              <a:rPr lang="es-MX" altLang="es-MX" sz="2000" dirty="0">
                <a:latin typeface="Arial Narrow" panose="020B0604020202020204" pitchFamily="34" charset="0"/>
              </a:rPr>
            </a:br>
            <a:r>
              <a:rPr lang="es-MX" altLang="es-MX" sz="2000" dirty="0">
                <a:latin typeface="Arial Narrow" panose="020B0604020202020204" pitchFamily="34" charset="0"/>
              </a:rPr>
              <a:t>estudiando con dedicación,</a:t>
            </a:r>
            <a:br>
              <a:rPr lang="es-MX" altLang="es-MX" sz="2000" dirty="0">
                <a:latin typeface="Arial Narrow" panose="020B0604020202020204" pitchFamily="34" charset="0"/>
              </a:rPr>
            </a:br>
            <a:r>
              <a:rPr lang="es-MX" altLang="es-MX" sz="2000" dirty="0">
                <a:latin typeface="Arial Narrow" panose="020B0604020202020204" pitchFamily="34" charset="0"/>
              </a:rPr>
              <a:t>en el trabajo esta el progreso,</a:t>
            </a:r>
            <a:br>
              <a:rPr lang="es-MX" altLang="es-MX" sz="2000" dirty="0">
                <a:latin typeface="Arial Narrow" panose="020B0604020202020204" pitchFamily="34" charset="0"/>
              </a:rPr>
            </a:br>
            <a:r>
              <a:rPr lang="es-MX" altLang="es-MX" sz="2000" dirty="0">
                <a:latin typeface="Arial Narrow" panose="020B0604020202020204" pitchFamily="34" charset="0"/>
              </a:rPr>
              <a:t>en el deporte la salud.</a:t>
            </a:r>
          </a:p>
          <a:p>
            <a:pPr algn="ctr" eaLnBrk="1" hangingPunct="1"/>
            <a:endParaRPr lang="es-MX" altLang="es-MX" sz="2000" dirty="0">
              <a:latin typeface="Arial Narrow" panose="020B0604020202020204" pitchFamily="34" charset="0"/>
            </a:endParaRPr>
          </a:p>
          <a:p>
            <a:pPr algn="ctr" eaLnBrk="1" hangingPunct="1"/>
            <a:r>
              <a:rPr lang="es-MX" altLang="es-MX" sz="2000" dirty="0">
                <a:latin typeface="Arial Narrow" panose="020B0604020202020204" pitchFamily="34" charset="0"/>
              </a:rPr>
              <a:t>Coro hablando</a:t>
            </a:r>
          </a:p>
          <a:p>
            <a:pPr algn="ctr" eaLnBrk="1" hangingPunct="1"/>
            <a:endParaRPr lang="es-MX" altLang="es-MX" sz="2000" dirty="0">
              <a:latin typeface="Arial Narrow" panose="020B0604020202020204" pitchFamily="34" charset="0"/>
            </a:endParaRPr>
          </a:p>
          <a:p>
            <a:pPr algn="ctr" eaLnBrk="1" hangingPunct="1"/>
            <a:r>
              <a:rPr lang="es-MX" altLang="es-MX" sz="2000" dirty="0">
                <a:latin typeface="Arial Narrow" panose="020B0604020202020204" pitchFamily="34" charset="0"/>
              </a:rPr>
              <a:t>¡Escuelas Secundarias Técnicas!</a:t>
            </a:r>
          </a:p>
          <a:p>
            <a:pPr algn="ctr" eaLnBrk="1" hangingPunct="1"/>
            <a:r>
              <a:rPr lang="es-MX" altLang="es-MX" sz="2000" dirty="0">
                <a:latin typeface="Arial Narrow" panose="020B0604020202020204" pitchFamily="34" charset="0"/>
              </a:rPr>
              <a:t>¡Para la superación de México!</a:t>
            </a:r>
          </a:p>
          <a:p>
            <a:pPr algn="ctr" eaLnBrk="1" hangingPunct="1"/>
            <a:r>
              <a:rPr lang="es-MX" altLang="es-MX" sz="2000" dirty="0">
                <a:latin typeface="Arial Narrow" panose="020B0604020202020204" pitchFamily="34" charset="0"/>
              </a:rPr>
              <a:t>¡México, México!</a:t>
            </a:r>
            <a:endParaRPr lang="es-MX" altLang="es-MX" sz="1500" dirty="0">
              <a:latin typeface="Arial Narrow" panose="020B0604020202020204" pitchFamily="34" charset="0"/>
            </a:endParaRPr>
          </a:p>
        </p:txBody>
      </p:sp>
      <p:sp>
        <p:nvSpPr>
          <p:cNvPr id="6" name="16 Rectángulo">
            <a:extLst>
              <a:ext uri="{FF2B5EF4-FFF2-40B4-BE49-F238E27FC236}">
                <a16:creationId xmlns:a16="http://schemas.microsoft.com/office/drawing/2014/main" id="{6C4D6F43-2248-A7B0-EEA4-B54F55206F2C}"/>
              </a:ext>
            </a:extLst>
          </p:cNvPr>
          <p:cNvSpPr>
            <a:spLocks noChangeArrowheads="1"/>
          </p:cNvSpPr>
          <p:nvPr/>
        </p:nvSpPr>
        <p:spPr bwMode="auto">
          <a:xfrm>
            <a:off x="4567237" y="426561"/>
            <a:ext cx="4119563" cy="10495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s-MX" altLang="es-MX" sz="2400" b="1" dirty="0">
                <a:solidFill>
                  <a:schemeClr val="accent6">
                    <a:lumMod val="50000"/>
                  </a:schemeClr>
                </a:solidFill>
                <a:latin typeface="Arial Black" panose="020B0A04020102020204" pitchFamily="34" charset="0"/>
              </a:rPr>
              <a:t>HIMNO NACIONAL MEXICANO</a:t>
            </a:r>
          </a:p>
          <a:p>
            <a:pPr algn="ctr" eaLnBrk="1" hangingPunct="1"/>
            <a:r>
              <a:rPr lang="es-MX" altLang="es-MX" sz="1600" b="1" dirty="0">
                <a:solidFill>
                  <a:schemeClr val="accent6">
                    <a:lumMod val="50000"/>
                  </a:schemeClr>
                </a:solidFill>
                <a:latin typeface="Arial Black" panose="020B0A04020102020204" pitchFamily="34" charset="0"/>
              </a:rPr>
              <a:t>Autor: Fco. González Bocanegra </a:t>
            </a:r>
          </a:p>
          <a:p>
            <a:pPr algn="ctr" eaLnBrk="1" hangingPunct="1"/>
            <a:endParaRPr lang="es-MX" altLang="es-MX" sz="1800" dirty="0">
              <a:latin typeface="Arial Narrow" panose="020B0604020202020204" pitchFamily="34" charset="0"/>
            </a:endParaRPr>
          </a:p>
          <a:p>
            <a:pPr algn="ctr" eaLnBrk="1" hangingPunct="1"/>
            <a:r>
              <a:rPr lang="es-MX" altLang="es-MX" sz="1800" dirty="0">
                <a:latin typeface="Arial Narrow" panose="020B0604020202020204" pitchFamily="34" charset="0"/>
              </a:rPr>
              <a:t>Mexicanos, al grito de guerra. El acero aprestad y el bridón, y retiemble en sus centros la tierra.  Al sonoro rugir del cañón.</a:t>
            </a:r>
          </a:p>
          <a:p>
            <a:pPr algn="ctr" eaLnBrk="1" hangingPunct="1"/>
            <a:br>
              <a:rPr lang="es-MX" altLang="es-MX" sz="1800" dirty="0">
                <a:latin typeface="Arial Narrow" panose="020B0604020202020204" pitchFamily="34" charset="0"/>
              </a:rPr>
            </a:br>
            <a:r>
              <a:rPr lang="es-MX" altLang="es-MX" sz="1800" dirty="0">
                <a:latin typeface="Arial Narrow" panose="020B0604020202020204" pitchFamily="34" charset="0"/>
              </a:rPr>
              <a:t>Ciña ¡oh patria! tus sienes de oliva de la paz el arcángel divino, que en el cielo tu eterno destino por el dedo de dios se escribió. Más si osare un extraño enemigo profanar con su planta tu suelo,  piensa ¡oh patria querida! que el cielo un soldado en cada hijo te dio.</a:t>
            </a:r>
            <a:br>
              <a:rPr lang="es-MX" altLang="es-MX" sz="1800" dirty="0">
                <a:latin typeface="Arial Narrow" panose="020B0604020202020204" pitchFamily="34" charset="0"/>
              </a:rPr>
            </a:br>
            <a:br>
              <a:rPr lang="es-MX" altLang="es-MX" sz="1800" dirty="0">
                <a:latin typeface="Arial Narrow" panose="020B0604020202020204" pitchFamily="34" charset="0"/>
              </a:rPr>
            </a:br>
            <a:r>
              <a:rPr lang="es-MX" altLang="es-MX" sz="1800" dirty="0">
                <a:latin typeface="Arial Narrow" panose="020B0604020202020204" pitchFamily="34" charset="0"/>
              </a:rPr>
              <a:t>¡Guerra, guerra sin tregua al que intente de la patria manchar los blasones! ¡Guerra, guerra! los patrios pendones en las olas de sangre empapad. ¡Guerra, guerra! en el monte, en el valle los cañones horrísonos truenen, y los ecos sonoros resuenen con las voces de ¡unión! ¡libertad!</a:t>
            </a:r>
            <a:br>
              <a:rPr lang="es-MX" altLang="es-MX" sz="1800" dirty="0">
                <a:latin typeface="Arial Narrow" panose="020B0604020202020204" pitchFamily="34" charset="0"/>
              </a:rPr>
            </a:br>
            <a:br>
              <a:rPr lang="es-MX" altLang="es-MX" sz="1800" dirty="0">
                <a:latin typeface="Arial Narrow" panose="020B0604020202020204" pitchFamily="34" charset="0"/>
              </a:rPr>
            </a:br>
            <a:r>
              <a:rPr lang="es-MX" altLang="es-MX" sz="1800" dirty="0">
                <a:latin typeface="Arial Narrow" panose="020B0604020202020204" pitchFamily="34" charset="0"/>
              </a:rPr>
              <a:t>Antes, patria, que inermes tus hijos bajo el yugo su cuello dobleguen, tus campiñas con sangre se rieguen, sobre sangre se estampe su pie. Y tus templos, palacios y torres se derrumben con horrido estruendo, y sus ruinas existan diciendo: de mil héroes la patria aquí fue.</a:t>
            </a:r>
            <a:br>
              <a:rPr lang="es-MX" altLang="es-MX" sz="1800" dirty="0">
                <a:latin typeface="Arial Narrow" panose="020B0604020202020204" pitchFamily="34" charset="0"/>
              </a:rPr>
            </a:br>
            <a:br>
              <a:rPr lang="es-MX" altLang="es-MX" sz="1800" dirty="0">
                <a:latin typeface="Arial Narrow" panose="020B0604020202020204" pitchFamily="34" charset="0"/>
              </a:rPr>
            </a:br>
            <a:r>
              <a:rPr lang="es-MX" altLang="es-MX" sz="1800" dirty="0">
                <a:latin typeface="Arial Narrow" panose="020B0604020202020204" pitchFamily="34" charset="0"/>
              </a:rPr>
              <a:t>¡Patria! ¡patria! tus hijos te juran exhalar en tus aras su aliento, si el clarín con su bélico acento nos convoca a lidiar con valor. ¡para ti las guirnaldas de oliva! ¡un recuerdo para ellos de gloria! ¡un laurel para ti de victoria! ¡un sepulcro para ellos de honor!</a:t>
            </a:r>
          </a:p>
        </p:txBody>
      </p:sp>
      <p:pic>
        <p:nvPicPr>
          <p:cNvPr id="7" name="Imagen 6" descr="Logotipo&#10;&#10;Descripción generada automáticamente">
            <a:extLst>
              <a:ext uri="{FF2B5EF4-FFF2-40B4-BE49-F238E27FC236}">
                <a16:creationId xmlns:a16="http://schemas.microsoft.com/office/drawing/2014/main" id="{0A985811-EDF1-05F6-EF46-A122EFF116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0641" y="10843421"/>
            <a:ext cx="1039216" cy="1009763"/>
          </a:xfrm>
          <a:prstGeom prst="rect">
            <a:avLst/>
          </a:prstGeom>
        </p:spPr>
      </p:pic>
    </p:spTree>
    <p:extLst>
      <p:ext uri="{BB962C8B-B14F-4D97-AF65-F5344CB8AC3E}">
        <p14:creationId xmlns:p14="http://schemas.microsoft.com/office/powerpoint/2010/main" val="691379942"/>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TotalTime>
  <Words>796</Words>
  <Application>Microsoft Office PowerPoint</Application>
  <PresentationFormat>Doble carta (432 x 279 mm)</PresentationFormat>
  <Paragraphs>29</Paragraphs>
  <Slides>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vt:i4>
      </vt:variant>
    </vt:vector>
  </HeadingPairs>
  <TitlesOfParts>
    <vt:vector size="8" baseType="lpstr">
      <vt:lpstr>Arial</vt:lpstr>
      <vt:lpstr>Arial Black</vt:lpstr>
      <vt:lpstr>Arial Narrow</vt:lpstr>
      <vt:lpstr>Calibri</vt:lpstr>
      <vt:lpstr>Calibri Light</vt:lpstr>
      <vt:lpstr>Tema de Office</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Raúl Gzz</dc:creator>
  <cp:lastModifiedBy>Raúl Gzz</cp:lastModifiedBy>
  <cp:revision>1</cp:revision>
  <dcterms:created xsi:type="dcterms:W3CDTF">2022-08-24T14:55:07Z</dcterms:created>
  <dcterms:modified xsi:type="dcterms:W3CDTF">2022-08-24T15:11:59Z</dcterms:modified>
</cp:coreProperties>
</file>